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9" r:id="rId8"/>
    <p:sldId id="261" r:id="rId9"/>
    <p:sldId id="268" r:id="rId10"/>
    <p:sldId id="262" r:id="rId11"/>
    <p:sldId id="270" r:id="rId12"/>
    <p:sldId id="263" r:id="rId13"/>
    <p:sldId id="267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B74BB-EB6A-4FA6-BC42-955238BCF355}" type="datetimeFigureOut">
              <a:rPr lang="en-US" smtClean="0"/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2251-E13E-4E92-96C7-9864ECC7CB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B74BB-EB6A-4FA6-BC42-955238BCF355}" type="datetimeFigureOut">
              <a:rPr lang="en-US" smtClean="0"/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2251-E13E-4E92-96C7-9864ECC7CB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B74BB-EB6A-4FA6-BC42-955238BCF355}" type="datetimeFigureOut">
              <a:rPr lang="en-US" smtClean="0"/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2251-E13E-4E92-96C7-9864ECC7CB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B74BB-EB6A-4FA6-BC42-955238BCF355}" type="datetimeFigureOut">
              <a:rPr lang="en-US" smtClean="0"/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2251-E13E-4E92-96C7-9864ECC7CB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B74BB-EB6A-4FA6-BC42-955238BCF355}" type="datetimeFigureOut">
              <a:rPr lang="en-US" smtClean="0"/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2251-E13E-4E92-96C7-9864ECC7CB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B74BB-EB6A-4FA6-BC42-955238BCF355}" type="datetimeFigureOut">
              <a:rPr lang="en-US" smtClean="0"/>
              <a:t>2/23/2010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2251-E13E-4E92-96C7-9864ECC7CB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B74BB-EB6A-4FA6-BC42-955238BCF355}" type="datetimeFigureOut">
              <a:rPr lang="en-US" smtClean="0"/>
              <a:t>2/23/2010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2251-E13E-4E92-96C7-9864ECC7CB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B74BB-EB6A-4FA6-BC42-955238BCF355}" type="datetimeFigureOut">
              <a:rPr lang="en-US" smtClean="0"/>
              <a:t>2/23/2010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2251-E13E-4E92-96C7-9864ECC7CB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B74BB-EB6A-4FA6-BC42-955238BCF355}" type="datetimeFigureOut">
              <a:rPr lang="en-US" smtClean="0"/>
              <a:t>2/23/2010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2251-E13E-4E92-96C7-9864ECC7CB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B74BB-EB6A-4FA6-BC42-955238BCF355}" type="datetimeFigureOut">
              <a:rPr lang="en-US" smtClean="0"/>
              <a:t>2/23/2010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2251-E13E-4E92-96C7-9864ECC7CB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B74BB-EB6A-4FA6-BC42-955238BCF355}" type="datetimeFigureOut">
              <a:rPr lang="en-US" smtClean="0"/>
              <a:t>2/23/2010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32251-E13E-4E92-96C7-9864ECC7CB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B74BB-EB6A-4FA6-BC42-955238BCF355}" type="datetimeFigureOut">
              <a:rPr lang="en-US" smtClean="0"/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32251-E13E-4E92-96C7-9864ECC7CB1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Roosevelt’s Reaction to the Great Depression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Roosevelt’s programs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addition he created the Tennessee Valley Authority (TVA) and the Civilian Conservation Corp (CCC) that provided jobs to unemployed workers.</a:t>
            </a:r>
          </a:p>
          <a:p>
            <a:r>
              <a:rPr lang="en-US" dirty="0" smtClean="0"/>
              <a:t>They created public works projects like providing electricity and provided rural workers with more stable jobs. 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newdeal.feri.org/tva/images/tvacolo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9772" y="-1"/>
            <a:ext cx="7097428" cy="67764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3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3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5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Was Roosevelt Effective in ending the Depression?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Roosevelt moved along in the right direction and was more effective than Hoover.</a:t>
            </a:r>
          </a:p>
          <a:p>
            <a:r>
              <a:rPr lang="en-US" sz="4400" dirty="0" smtClean="0"/>
              <a:t>We will learn however that the Depression does not completely end until the start of World War II in 1939.  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uncajoe.today.com/files/2009/02/depression-gdp-output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-17663"/>
            <a:ext cx="5257800" cy="6802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Source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the primary source worksheet that includes parts of one of FDR’s fireside chats.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</a:t>
            </a:r>
            <a:r>
              <a:rPr lang="en-US" dirty="0"/>
              <a:t>a letter to a friend pretending to be a member of the Roosevelt administration. </a:t>
            </a:r>
            <a:r>
              <a:rPr lang="en-US" dirty="0" smtClean="0"/>
              <a:t>Describe </a:t>
            </a:r>
            <a:r>
              <a:rPr lang="en-US" dirty="0"/>
              <a:t>the policies that Roosevelt implemented to end </a:t>
            </a:r>
            <a:r>
              <a:rPr lang="en-US" dirty="0" smtClean="0"/>
              <a:t>the Great </a:t>
            </a:r>
            <a:r>
              <a:rPr lang="en-US" dirty="0"/>
              <a:t>Depression</a:t>
            </a:r>
            <a:r>
              <a:rPr lang="en-US" dirty="0" smtClean="0"/>
              <a:t>. </a:t>
            </a:r>
            <a:r>
              <a:rPr lang="en-US" b="1" dirty="0" smtClean="0"/>
              <a:t>This must be at least one paragraph</a:t>
            </a:r>
            <a:r>
              <a:rPr lang="en-US" dirty="0" smtClean="0"/>
              <a:t>.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What was the name of Hoover’s theory about getting involved with the economy?  What does it mean?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on FDR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Franklin Delano Roosevelt was governor of New York and ran for president in 1932.</a:t>
            </a:r>
          </a:p>
          <a:p>
            <a:r>
              <a:rPr lang="en-US" dirty="0" smtClean="0"/>
              <a:t>He promised direct aid to the people of the United States and won the election of 1932.  </a:t>
            </a:r>
          </a:p>
          <a:p>
            <a:r>
              <a:rPr lang="en-US" dirty="0" smtClean="0"/>
              <a:t>When he got into office in 1933 he promised to create drastic change in his first 100 days.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edgrace.files.wordpress.com/2009/02/fd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28600"/>
            <a:ext cx="6553200" cy="655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Roosevelt’s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Roosevelt did not believe in Laissez-faire economics.  </a:t>
            </a:r>
            <a:endParaRPr lang="en-US" dirty="0"/>
          </a:p>
          <a:p>
            <a:r>
              <a:rPr lang="en-US" dirty="0" smtClean="0"/>
              <a:t>He believed in Keynesian economics which states that the government </a:t>
            </a:r>
            <a:r>
              <a:rPr lang="en-US" b="1" dirty="0" smtClean="0"/>
              <a:t>must</a:t>
            </a:r>
            <a:r>
              <a:rPr lang="en-US" dirty="0" smtClean="0"/>
              <a:t> get involved in the economy to stabilize it and re-start it in times of trouble.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Roosevelt’s</a:t>
            </a:r>
            <a:br>
              <a:rPr lang="en-US" dirty="0" smtClean="0"/>
            </a:br>
            <a:r>
              <a:rPr lang="en-US" dirty="0" smtClean="0"/>
              <a:t>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group of programs was passed during his first 100 days in office and was called the </a:t>
            </a:r>
            <a:r>
              <a:rPr lang="en-US" b="1" dirty="0" smtClean="0"/>
              <a:t>New Deal</a:t>
            </a:r>
          </a:p>
          <a:p>
            <a:r>
              <a:rPr lang="en-US" dirty="0" smtClean="0"/>
              <a:t>The New Deal was FDR’s plan to end the depression.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treehugger.com/roosevelt-new-de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8998603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Roosevelt’s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Roosevelt started a series of programs to directly aid Americans.</a:t>
            </a:r>
          </a:p>
          <a:p>
            <a:r>
              <a:rPr lang="en-US" dirty="0" smtClean="0"/>
              <a:t>He created the Federal Deposit Insurance Corporation (FDIC) to protect bank accounts from failing banks.</a:t>
            </a:r>
          </a:p>
          <a:p>
            <a:r>
              <a:rPr lang="en-US" dirty="0" smtClean="0"/>
              <a:t>He also went after unfair business practices like monopolies by creating the National Industrial Recovery Act.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creativecapital.files.wordpress.com/2008/11/newde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069" y="0"/>
            <a:ext cx="760123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1819</TotalTime>
  <Words>344</Words>
  <Application>Microsoft Office PowerPoint</Application>
  <PresentationFormat>On-screen Show (4:3)</PresentationFormat>
  <Paragraphs>27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Roosevelt’s Reaction to the Great Depression</vt:lpstr>
      <vt:lpstr>Warm-up </vt:lpstr>
      <vt:lpstr>Background on FDR</vt:lpstr>
      <vt:lpstr>Slide 4</vt:lpstr>
      <vt:lpstr>Roosevelt’s theory</vt:lpstr>
      <vt:lpstr>Roosevelt’s Response</vt:lpstr>
      <vt:lpstr>Slide 7</vt:lpstr>
      <vt:lpstr>Roosevelt’s Programs</vt:lpstr>
      <vt:lpstr>Slide 9</vt:lpstr>
      <vt:lpstr>Roosevelt’s programs (continued)</vt:lpstr>
      <vt:lpstr>Slide 11</vt:lpstr>
      <vt:lpstr>Was Roosevelt Effective in ending the Depression?</vt:lpstr>
      <vt:lpstr>Slide 13</vt:lpstr>
      <vt:lpstr>Primary Source analysis</vt:lpstr>
      <vt:lpstr>Exit Slip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Roosevelt’s Reaction to the Great Depression</dc:title>
  <dc:creator>Sejal</dc:creator>
  <cp:lastModifiedBy>Sejal</cp:lastModifiedBy>
  <cp:revision>12</cp:revision>
  <dcterms:created xsi:type="dcterms:W3CDTF">2010-02-23T15:59:37Z</dcterms:created>
  <dcterms:modified xsi:type="dcterms:W3CDTF">2010-02-24T22:18:45Z</dcterms:modified>
</cp:coreProperties>
</file>